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10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52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03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23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0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4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12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74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0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246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B9831-1168-0044-B1FB-D61CE9F02C37}" type="datetimeFigureOut">
              <a:rPr lang="en-US" smtClean="0"/>
              <a:t>4/16/12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CFFEE-B048-E040-834A-80A761BF6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6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or 6"/>
          <p:cNvSpPr/>
          <p:nvPr/>
        </p:nvSpPr>
        <p:spPr>
          <a:xfrm>
            <a:off x="4100509" y="3107528"/>
            <a:ext cx="1174750" cy="1116014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C&amp;E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Connector 7"/>
          <p:cNvSpPr/>
          <p:nvPr/>
        </p:nvSpPr>
        <p:spPr>
          <a:xfrm>
            <a:off x="5418134" y="858832"/>
            <a:ext cx="1841500" cy="1063627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Foundations of American Govt</a:t>
            </a:r>
            <a:endParaRPr lang="en-US" sz="1600" dirty="0"/>
          </a:p>
        </p:txBody>
      </p:sp>
      <p:sp>
        <p:nvSpPr>
          <p:cNvPr id="9" name="Connector 8"/>
          <p:cNvSpPr/>
          <p:nvPr/>
        </p:nvSpPr>
        <p:spPr>
          <a:xfrm>
            <a:off x="6748460" y="3175794"/>
            <a:ext cx="1647826" cy="1079499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Legislative Branch</a:t>
            </a:r>
            <a:endParaRPr lang="en-US" dirty="0"/>
          </a:p>
        </p:txBody>
      </p:sp>
      <p:sp>
        <p:nvSpPr>
          <p:cNvPr id="10" name="Connector 9"/>
          <p:cNvSpPr/>
          <p:nvPr/>
        </p:nvSpPr>
        <p:spPr>
          <a:xfrm>
            <a:off x="6451601" y="1818487"/>
            <a:ext cx="1968500" cy="981074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US Constitution</a:t>
            </a:r>
            <a:endParaRPr lang="en-US" dirty="0"/>
          </a:p>
        </p:txBody>
      </p:sp>
      <p:sp>
        <p:nvSpPr>
          <p:cNvPr id="12" name="Connector 11"/>
          <p:cNvSpPr/>
          <p:nvPr/>
        </p:nvSpPr>
        <p:spPr>
          <a:xfrm>
            <a:off x="6400796" y="4284655"/>
            <a:ext cx="1685926" cy="1031875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Executive Branch</a:t>
            </a:r>
            <a:endParaRPr lang="en-US" dirty="0"/>
          </a:p>
        </p:txBody>
      </p:sp>
      <p:sp>
        <p:nvSpPr>
          <p:cNvPr id="13" name="Connector 12"/>
          <p:cNvSpPr/>
          <p:nvPr/>
        </p:nvSpPr>
        <p:spPr>
          <a:xfrm>
            <a:off x="5418134" y="5095874"/>
            <a:ext cx="1517651" cy="1031875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Executive Branch</a:t>
            </a:r>
            <a:endParaRPr lang="en-US" dirty="0"/>
          </a:p>
        </p:txBody>
      </p:sp>
      <p:sp>
        <p:nvSpPr>
          <p:cNvPr id="14" name="Connector 13"/>
          <p:cNvSpPr/>
          <p:nvPr/>
        </p:nvSpPr>
        <p:spPr>
          <a:xfrm>
            <a:off x="4068758" y="5348279"/>
            <a:ext cx="1349376" cy="1079499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Judicial Branch</a:t>
            </a:r>
            <a:endParaRPr lang="en-US" dirty="0"/>
          </a:p>
        </p:txBody>
      </p:sp>
      <p:sp>
        <p:nvSpPr>
          <p:cNvPr id="15" name="Connector 14"/>
          <p:cNvSpPr/>
          <p:nvPr/>
        </p:nvSpPr>
        <p:spPr>
          <a:xfrm>
            <a:off x="904876" y="4011604"/>
            <a:ext cx="1835150" cy="1304926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Political Parties/Elections/Interest Groups</a:t>
            </a:r>
            <a:endParaRPr lang="en-US" dirty="0"/>
          </a:p>
        </p:txBody>
      </p:sp>
      <p:sp>
        <p:nvSpPr>
          <p:cNvPr id="16" name="Connector 15"/>
          <p:cNvSpPr/>
          <p:nvPr/>
        </p:nvSpPr>
        <p:spPr>
          <a:xfrm>
            <a:off x="2066920" y="5227640"/>
            <a:ext cx="1501776" cy="900109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Personal Finance </a:t>
            </a:r>
            <a:endParaRPr lang="en-US" dirty="0"/>
          </a:p>
        </p:txBody>
      </p:sp>
      <p:sp>
        <p:nvSpPr>
          <p:cNvPr id="17" name="Connector 16"/>
          <p:cNvSpPr/>
          <p:nvPr/>
        </p:nvSpPr>
        <p:spPr>
          <a:xfrm>
            <a:off x="892173" y="2842412"/>
            <a:ext cx="1714500" cy="1169192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Supply and Demand</a:t>
            </a:r>
            <a:endParaRPr lang="en-US" dirty="0"/>
          </a:p>
        </p:txBody>
      </p:sp>
      <p:sp>
        <p:nvSpPr>
          <p:cNvPr id="18" name="Connector 17"/>
          <p:cNvSpPr/>
          <p:nvPr/>
        </p:nvSpPr>
        <p:spPr>
          <a:xfrm>
            <a:off x="1342231" y="1450185"/>
            <a:ext cx="1847850" cy="1349376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Global Economic Factors</a:t>
            </a:r>
            <a:endParaRPr lang="en-US" dirty="0"/>
          </a:p>
        </p:txBody>
      </p:sp>
      <p:sp>
        <p:nvSpPr>
          <p:cNvPr id="19" name="Connector 18"/>
          <p:cNvSpPr/>
          <p:nvPr/>
        </p:nvSpPr>
        <p:spPr>
          <a:xfrm>
            <a:off x="3084510" y="573084"/>
            <a:ext cx="2190749" cy="1349375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Government’s Role in the Economy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841998" y="370683"/>
            <a:ext cx="2578103" cy="10795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6756402" y="5316530"/>
            <a:ext cx="2117723" cy="13985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573088" y="4031855"/>
            <a:ext cx="1085848" cy="24610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410369" y="370683"/>
            <a:ext cx="1855787" cy="15676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520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39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GCS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Patrick</dc:creator>
  <cp:lastModifiedBy>Chris Monte</cp:lastModifiedBy>
  <cp:revision>7</cp:revision>
  <dcterms:created xsi:type="dcterms:W3CDTF">2012-04-10T14:41:56Z</dcterms:created>
  <dcterms:modified xsi:type="dcterms:W3CDTF">2012-04-16T19:42:13Z</dcterms:modified>
</cp:coreProperties>
</file>